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65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350" r:id="rId6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 varScale="1">
        <p:scale>
          <a:sx n="109" d="100"/>
          <a:sy n="109" d="100"/>
        </p:scale>
        <p:origin x="-19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F628A4-9B42-4E5E-BE80-BE6743D902D7}" type="datetimeFigureOut">
              <a:rPr lang="zh-TW" altLang="en-US" smtClean="0"/>
              <a:t>2019/9/16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.hcvs.kh.edu.tw/teacher/benme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#define N </a:t>
            </a:r>
            <a:r>
              <a:rPr lang="en-US" altLang="zh-TW" dirty="0" smtClean="0">
                <a:solidFill>
                  <a:schemeClr val="tx1"/>
                </a:solidFill>
              </a:rPr>
              <a:t>4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#define U 3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Led[N]={2,3,4,5};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x[U][</a:t>
            </a:r>
            <a:r>
              <a:rPr lang="en-US" altLang="zh-TW" dirty="0">
                <a:solidFill>
                  <a:schemeClr val="tx1"/>
                </a:solidFill>
              </a:rPr>
              <a:t>N]={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i&lt;N 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i&lt;U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j&lt;N 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42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22296" y="4722882"/>
            <a:ext cx="318512" cy="24080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2259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16782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260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72384" y="4730502"/>
            <a:ext cx="318512" cy="24080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48600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10011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337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40336" y="4940532"/>
            <a:ext cx="1944216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1864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21652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195736" y="482909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0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588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23316" y="4737616"/>
            <a:ext cx="28952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7542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93062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94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64764" y="4737616"/>
            <a:ext cx="36766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223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6092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421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06428" y="4933548"/>
            <a:ext cx="206537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22644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56799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3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1385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4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11371" y="4740384"/>
            <a:ext cx="301465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7896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7973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800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64764" y="4740384"/>
            <a:ext cx="301465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29685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5413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011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8808" y="4933604"/>
            <a:ext cx="20882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4583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11428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4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368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11371" y="4748060"/>
            <a:ext cx="324325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4671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46823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8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#define 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4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#define </a:t>
            </a:r>
            <a:r>
              <a:rPr lang="en-US" altLang="zh-TW" dirty="0" smtClean="0">
                <a:solidFill>
                  <a:srgbClr val="0000FF"/>
                </a:solidFill>
              </a:rPr>
              <a:t>U</a:t>
            </a:r>
            <a:r>
              <a:rPr lang="en-US" altLang="zh-TW" dirty="0" smtClean="0">
                <a:solidFill>
                  <a:schemeClr val="tx1"/>
                </a:solidFill>
              </a:rPr>
              <a:t> 3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Led[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chemeClr val="tx1"/>
                </a:solidFill>
              </a:rPr>
              <a:t>]={2,3,4,5};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x[U][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chemeClr val="tx1"/>
                </a:solidFill>
              </a:rPr>
              <a:t>]={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i&lt;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chemeClr val="tx1"/>
                </a:solidFill>
              </a:rPr>
              <a:t> 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</a:t>
            </a:r>
            <a:r>
              <a:rPr lang="en-US" altLang="zh-TW" dirty="0" smtClean="0">
                <a:solidFill>
                  <a:srgbClr val="0000FF"/>
                </a:solidFill>
              </a:rPr>
              <a:t>U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j&lt;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chemeClr val="tx1"/>
                </a:solidFill>
              </a:rPr>
              <a:t> 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72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61336" y="4748060"/>
            <a:ext cx="324325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1492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9813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013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02236" y="4933604"/>
            <a:ext cx="201622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301212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36913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5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135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0896" y="4736192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98954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75421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462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49524" y="4736192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41457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9268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22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39552" y="5324068"/>
            <a:ext cx="93610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4016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5949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088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18888" y="4535408"/>
            <a:ext cx="31884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89623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63844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419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77516" y="4543028"/>
            <a:ext cx="31884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7905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10919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650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19632" y="4743812"/>
            <a:ext cx="31884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6136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36775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279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72052" y="4743812"/>
            <a:ext cx="31884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83945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2058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cxnSp>
        <p:nvCxnSpPr>
          <p:cNvPr id="21" name="直線接點 20"/>
          <p:cNvCxnSpPr/>
          <p:nvPr/>
        </p:nvCxnSpPr>
        <p:spPr>
          <a:xfrm>
            <a:off x="8138492" y="1521123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22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75948" y="4933604"/>
            <a:ext cx="20882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34005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81981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622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en-US" altLang="zh-TW" dirty="0" smtClean="0">
                <a:solidFill>
                  <a:schemeClr val="tx1"/>
                </a:solidFill>
              </a:rPr>
              <a:t>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</a:t>
            </a:r>
            <a:r>
              <a:rPr lang="en-US" altLang="zh-TW" dirty="0" smtClean="0">
                <a:solidFill>
                  <a:srgbClr val="0000FF"/>
                </a:solidFill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</a:rPr>
              <a:t>][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en-US" altLang="zh-TW" dirty="0" smtClean="0">
                <a:solidFill>
                  <a:schemeClr val="tx1"/>
                </a:solidFill>
              </a:rPr>
              <a:t>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</a:t>
            </a:r>
            <a:r>
              <a:rPr lang="en-US" altLang="zh-TW" dirty="0" smtClean="0">
                <a:solidFill>
                  <a:srgbClr val="0000FF"/>
                </a:solidFill>
              </a:rPr>
              <a:t>3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8516" y="4740440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14093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5334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58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57144" y="4748060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28303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37538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61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55048" y="4934404"/>
            <a:ext cx="194474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06594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06784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3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0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94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01448" y="4753367"/>
            <a:ext cx="38883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05074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99383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81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61497" y="4753367"/>
            <a:ext cx="38883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4605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7416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33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29113" y="4942313"/>
            <a:ext cx="199914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7034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65900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4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0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36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0897" y="4755034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8024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6429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781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49524" y="4747414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9083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3581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302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32716" y="4933548"/>
            <a:ext cx="203908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72712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7143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5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00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8516" y="4745124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9125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75107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11716" y="1379220"/>
            <a:ext cx="1595988" cy="18734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71170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122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49524" y="4745124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6058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59400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997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24312" y="5335116"/>
            <a:ext cx="93610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57141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42443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38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07840" y="4539600"/>
            <a:ext cx="35584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06640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7514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23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51228" y="4539600"/>
            <a:ext cx="35242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1117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8233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992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12344" y="4739796"/>
            <a:ext cx="35242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13662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09919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518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38476" y="4739796"/>
            <a:ext cx="35242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89403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3263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630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83568" y="4934448"/>
            <a:ext cx="20882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6458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98531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2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266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05319" y="4748904"/>
            <a:ext cx="322757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52915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2864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310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64764" y="4748904"/>
            <a:ext cx="322757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60690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14149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503" y="1431364"/>
            <a:ext cx="222916" cy="14289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1547268"/>
            <a:ext cx="274358" cy="61730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461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02236" y="4942068"/>
            <a:ext cx="201622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914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340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3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7" name="圖片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7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34576" y="1582042"/>
            <a:ext cx="1213088" cy="83884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2969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77163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8994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圖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70050" y="4747799"/>
            <a:ext cx="380196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18641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10838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408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圖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57144" y="4747799"/>
            <a:ext cx="380196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56524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770748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3" y="1426510"/>
            <a:ext cx="222916" cy="14289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443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83568" y="4933604"/>
            <a:ext cx="20882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5093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7858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4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1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2400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83595" y="4752856"/>
            <a:ext cx="35210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1327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5591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46371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30856" y="4752856"/>
            <a:ext cx="35210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18486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551089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83405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83568" y="4932594"/>
            <a:ext cx="208823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1309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8276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724273" y="48177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5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195736" y="48290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ea"/>
              </a:rPr>
              <a:t>0</a:t>
            </a:r>
            <a:endParaRPr lang="zh-TW" altLang="en-US" sz="20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787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3953" y="4751406"/>
            <a:ext cx="39633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467589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61549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160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46415" y="4760115"/>
            <a:ext cx="39633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17742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6969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j=4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973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4716" y="5327335"/>
            <a:ext cx="100811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8280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25805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i=2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22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3402" y="4546292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67890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7002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6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34576" y="2564904"/>
            <a:ext cx="2221200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18413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12348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555776" y="3414792"/>
            <a:ext cx="2657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0000FF"/>
                </a:solidFill>
              </a:rPr>
              <a:t>執行過程請參考</a:t>
            </a:r>
            <a:r>
              <a:rPr lang="zh-TW" altLang="en-US" dirty="0" smtClean="0">
                <a:solidFill>
                  <a:srgbClr val="0000FF"/>
                </a:solidFill>
              </a:rPr>
              <a:t>前面 </a:t>
            </a:r>
            <a:r>
              <a:rPr lang="en-US" altLang="zh-TW" dirty="0" err="1" smtClean="0">
                <a:solidFill>
                  <a:srgbClr val="0000FF"/>
                </a:solidFill>
              </a:rPr>
              <a:t>ppt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932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78444" y="4537583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825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28517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3528" y="5720860"/>
            <a:ext cx="360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20209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950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j=4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0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 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58451" y="4347686"/>
            <a:ext cx="57878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65733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98782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bg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bg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5088488" y="1071052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i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88488" y="1462892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j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631" y="1426510"/>
            <a:ext cx="222916" cy="14289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689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1799692" y="1775787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dirty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謝謝收看</a:t>
            </a:r>
          </a:p>
        </p:txBody>
      </p:sp>
      <p:sp>
        <p:nvSpPr>
          <p:cNvPr id="21" name="矩形 20"/>
          <p:cNvSpPr/>
          <p:nvPr/>
        </p:nvSpPr>
        <p:spPr>
          <a:xfrm>
            <a:off x="1916832" y="5085184"/>
            <a:ext cx="5310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家豪教學網</a:t>
            </a:r>
            <a:endParaRPr lang="en-US" altLang="zh-TW" sz="36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solidFill>
                  <a:srgbClr val="FFFF00"/>
                </a:solidFill>
                <a:hlinkClick r:id="rId2"/>
              </a:rPr>
              <a:t>http://teacher.hcvs.kh.edu.tw/teacher/benme/</a:t>
            </a: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3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17632" y="4338816"/>
            <a:ext cx="637024" cy="24080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32927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56226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088488" y="1071052"/>
            <a:ext cx="25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88488" y="1462892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746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40768" y="4535418"/>
            <a:ext cx="318512" cy="24080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81952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42848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88488" y="1462892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920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2448272" cy="5184576"/>
          </a:xfrm>
        </p:spPr>
        <p:txBody>
          <a:bodyPr>
            <a:normAutofit fontScale="47500" lnSpcReduction="20000"/>
          </a:bodyPr>
          <a:lstStyle/>
          <a:p>
            <a:pPr algn="l" defTabSz="180000"/>
            <a:endParaRPr lang="en-US" altLang="zh-TW" dirty="0" smtClean="0">
              <a:solidFill>
                <a:schemeClr val="tx1"/>
              </a:solidFill>
            </a:endParaRP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Led[4]={</a:t>
            </a:r>
            <a:r>
              <a:rPr lang="en-US" altLang="zh-TW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x[3][4]={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{0,1,1,1},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{1,0,0,1},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{1,1,1,0}};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setup(){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i&lt;4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pinMode</a:t>
            </a:r>
            <a:r>
              <a:rPr lang="en-US" altLang="zh-TW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delay(500);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</a:t>
            </a:r>
            <a:r>
              <a:rPr lang="en-US" altLang="zh-TW" dirty="0" err="1">
                <a:solidFill>
                  <a:schemeClr val="tx1"/>
                </a:solidFill>
              </a:rPr>
              <a:t>digitalWrite</a:t>
            </a:r>
            <a:r>
              <a:rPr lang="en-US" altLang="zh-TW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void loop(){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</a:t>
            </a:r>
            <a:r>
              <a:rPr lang="en-US" altLang="zh-TW" dirty="0" err="1">
                <a:solidFill>
                  <a:schemeClr val="tx1"/>
                </a:solidFill>
              </a:rPr>
              <a:t>int</a:t>
            </a:r>
            <a:r>
              <a:rPr lang="en-US" altLang="zh-TW" dirty="0">
                <a:solidFill>
                  <a:schemeClr val="tx1"/>
                </a:solidFill>
              </a:rPr>
              <a:t> i, j;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for( i=0 ; </a:t>
            </a:r>
            <a:r>
              <a:rPr lang="en-US" altLang="zh-TW" dirty="0" smtClean="0">
                <a:solidFill>
                  <a:schemeClr val="tx1"/>
                </a:solidFill>
              </a:rPr>
              <a:t>i&lt;3 </a:t>
            </a:r>
            <a:r>
              <a:rPr lang="en-US" altLang="zh-TW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 for( j=0 ; </a:t>
            </a:r>
            <a:r>
              <a:rPr lang="en-US" altLang="zh-TW" dirty="0" smtClean="0">
                <a:solidFill>
                  <a:schemeClr val="tx1"/>
                </a:solidFill>
              </a:rPr>
              <a:t>j&lt;4 </a:t>
            </a:r>
            <a:r>
              <a:rPr lang="en-US" altLang="zh-TW" dirty="0">
                <a:solidFill>
                  <a:schemeClr val="tx1"/>
                </a:solidFill>
              </a:rPr>
              <a:t>; j++){</a:t>
            </a:r>
          </a:p>
          <a:p>
            <a:pPr algn="l" defTabSz="180000"/>
            <a:r>
              <a:rPr lang="en-US" altLang="zh-TW" dirty="0" smtClean="0">
                <a:solidFill>
                  <a:schemeClr val="tx1"/>
                </a:solidFill>
              </a:rPr>
              <a:t>    		</a:t>
            </a:r>
            <a:r>
              <a:rPr lang="en-US" altLang="zh-TW" dirty="0" err="1" smtClean="0">
                <a:solidFill>
                  <a:schemeClr val="tx1"/>
                </a:solidFill>
              </a:rPr>
              <a:t>digitalWrite</a:t>
            </a:r>
            <a:r>
              <a:rPr lang="en-US" altLang="zh-TW" dirty="0" smtClean="0">
                <a:solidFill>
                  <a:schemeClr val="tx1"/>
                </a:solidFill>
              </a:rPr>
              <a:t>(Led[j], x[i][j]);</a:t>
            </a:r>
            <a:endParaRPr lang="en-US" altLang="zh-TW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	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 	delay(500); 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dirty="0">
                <a:solidFill>
                  <a:schemeClr val="tx1"/>
                </a:solidFill>
              </a:rPr>
              <a:t>}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85136" y="4535418"/>
            <a:ext cx="318512" cy="24080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66528"/>
              </p:ext>
            </p:extLst>
          </p:nvPr>
        </p:nvGraphicFramePr>
        <p:xfrm>
          <a:off x="3275856" y="1379220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69223"/>
              </p:ext>
            </p:extLst>
          </p:nvPr>
        </p:nvGraphicFramePr>
        <p:xfrm>
          <a:off x="5587732" y="4538836"/>
          <a:ext cx="31200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648072"/>
                <a:gridCol w="64807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陣列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行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b="1" kern="1200" dirty="0" smtClean="0">
                        <a:solidFill>
                          <a:schemeClr val="lt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行</a:t>
                      </a:r>
                      <a:r>
                        <a:rPr kumimoji="0" lang="en-US" altLang="zh-TW" b="1" kern="1200" dirty="0" smtClean="0">
                          <a:solidFill>
                            <a:schemeClr val="lt1"/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列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列</a:t>
                      </a:r>
                      <a:r>
                        <a:rPr kumimoji="0" lang="en-US" altLang="zh-TW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endParaRPr kumimoji="0" lang="zh-TW" altLang="en-US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0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088488" y="10710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i=0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88488" y="1462892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88024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列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795644" y="1470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7139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8208</Words>
  <Application>Microsoft Office PowerPoint</Application>
  <PresentationFormat>如螢幕大小 (4:3)</PresentationFormat>
  <Paragraphs>3818</Paragraphs>
  <Slides>63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63</vt:i4>
      </vt:variant>
    </vt:vector>
  </HeadingPairs>
  <TitlesOfParts>
    <vt:vector size="64" baseType="lpstr">
      <vt:lpstr>宣紙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19</cp:revision>
  <dcterms:created xsi:type="dcterms:W3CDTF">2019-09-05T14:06:17Z</dcterms:created>
  <dcterms:modified xsi:type="dcterms:W3CDTF">2019-09-16T06:42:31Z</dcterms:modified>
</cp:coreProperties>
</file>